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8" r:id="rId1"/>
  </p:sldMasterIdLst>
  <p:sldIdLst>
    <p:sldId id="256" r:id="rId2"/>
    <p:sldId id="261" r:id="rId3"/>
    <p:sldId id="269" r:id="rId4"/>
    <p:sldId id="268" r:id="rId5"/>
    <p:sldId id="271" r:id="rId6"/>
    <p:sldId id="272" r:id="rId7"/>
    <p:sldId id="273" r:id="rId8"/>
    <p:sldId id="274" r:id="rId9"/>
    <p:sldId id="270" r:id="rId10"/>
    <p:sldId id="259" r:id="rId11"/>
    <p:sldId id="262" r:id="rId12"/>
    <p:sldId id="258" r:id="rId13"/>
    <p:sldId id="260" r:id="rId14"/>
    <p:sldId id="263" r:id="rId15"/>
    <p:sldId id="284" r:id="rId16"/>
    <p:sldId id="283" r:id="rId17"/>
    <p:sldId id="276" r:id="rId18"/>
    <p:sldId id="277" r:id="rId19"/>
    <p:sldId id="278" r:id="rId20"/>
    <p:sldId id="279" r:id="rId21"/>
    <p:sldId id="275" r:id="rId22"/>
    <p:sldId id="280" r:id="rId23"/>
    <p:sldId id="281" r:id="rId24"/>
    <p:sldId id="282" r:id="rId25"/>
    <p:sldId id="257" r:id="rId26"/>
    <p:sldId id="265" r:id="rId27"/>
    <p:sldId id="285" r:id="rId28"/>
    <p:sldId id="286" r:id="rId29"/>
    <p:sldId id="287" r:id="rId30"/>
    <p:sldId id="288" r:id="rId31"/>
    <p:sldId id="289" r:id="rId32"/>
    <p:sldId id="291" r:id="rId33"/>
    <p:sldId id="292" r:id="rId34"/>
    <p:sldId id="293" r:id="rId35"/>
    <p:sldId id="294" r:id="rId36"/>
    <p:sldId id="295" r:id="rId37"/>
    <p:sldId id="296" r:id="rId38"/>
    <p:sldId id="290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/>
  </p:normalViewPr>
  <p:slideViewPr>
    <p:cSldViewPr snapToGrid="0">
      <p:cViewPr>
        <p:scale>
          <a:sx n="100" d="100"/>
          <a:sy n="100" d="100"/>
        </p:scale>
        <p:origin x="69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92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58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12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6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32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24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96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61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241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6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11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D0AF4-6288-41B1-8EFE-1F17A20472F1}" type="datetimeFigureOut">
              <a:rPr lang="en-IN" smtClean="0"/>
              <a:t>16-07-2019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08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repos/git/branch-permissions" TargetMode="External"/><Relationship Id="rId2" Type="http://schemas.openxmlformats.org/officeDocument/2006/relationships/hyperlink" Target="https://docs.microsoft.com/en-us/azure/devops/repos/git/overview?view=azure-devop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mp"/><Relationship Id="rId4" Type="http://schemas.openxmlformats.org/officeDocument/2006/relationships/hyperlink" Target="https://docs.microsoft.com/en-us/azure/devops/repos/git/branch-policie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 AJ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592" y="849086"/>
            <a:ext cx="4426128" cy="24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80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Get Started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0936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342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Software Requirements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065954" y="2346961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GitHub Account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065954" y="5040970"/>
            <a:ext cx="1899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Git Software</a:t>
            </a:r>
            <a:endParaRPr lang="en-IN" sz="24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08" y="1797761"/>
            <a:ext cx="2467118" cy="2095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19" y="4323862"/>
            <a:ext cx="1895883" cy="18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7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331" y="149896"/>
            <a:ext cx="2188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Introduction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" y="673116"/>
            <a:ext cx="4568792" cy="568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634446" y="67311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400" dirty="0" smtClean="0"/>
              <a:t>Git </a:t>
            </a:r>
            <a:r>
              <a:rPr lang="en-IN" sz="2400" dirty="0"/>
              <a:t>is a free and open source distributed version control system designed to handle everything from small to very large projects with speed and efficiency.</a:t>
            </a:r>
          </a:p>
          <a:p>
            <a:endParaRPr lang="en-IN" sz="2400" dirty="0"/>
          </a:p>
          <a:p>
            <a:r>
              <a:rPr lang="en-IN" sz="2400" dirty="0"/>
              <a:t>Git is easy to learn and has a tiny footprint with lightning fast performance. It outclasses SCM tools like Subversion, CVS, Perforce, and </a:t>
            </a:r>
            <a:r>
              <a:rPr lang="en-IN" sz="2400" dirty="0" err="1"/>
              <a:t>ClearCase</a:t>
            </a:r>
            <a:r>
              <a:rPr lang="en-IN" sz="2400" dirty="0"/>
              <a:t> with features like cheap local branching, convenient staging areas, and multiple workflows. </a:t>
            </a:r>
          </a:p>
        </p:txBody>
      </p:sp>
    </p:spTree>
    <p:extLst>
      <p:ext uri="{BB962C8B-B14F-4D97-AF65-F5344CB8AC3E}">
        <p14:creationId xmlns:p14="http://schemas.microsoft.com/office/powerpoint/2010/main" val="443568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pic>
        <p:nvPicPr>
          <p:cNvPr id="5" name="1-What is VCS (Git-SCM) • Git Basics 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Introduction about Version Control 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05150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 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3100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308" y="149896"/>
            <a:ext cx="2188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Introduction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08" y="842933"/>
            <a:ext cx="5802636" cy="5401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106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What is GitHub ?</a:t>
            </a:r>
            <a:endParaRPr lang="en-IN" dirty="0"/>
          </a:p>
        </p:txBody>
      </p:sp>
      <p:pic>
        <p:nvPicPr>
          <p:cNvPr id="6" name="What is GitHu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</p:spTree>
    <p:extLst>
      <p:ext uri="{BB962C8B-B14F-4D97-AF65-F5344CB8AC3E}">
        <p14:creationId xmlns:p14="http://schemas.microsoft.com/office/powerpoint/2010/main" val="9681489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809799" y="392779"/>
            <a:ext cx="385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1.  Create GitHub Account</a:t>
            </a:r>
            <a:endParaRPr lang="en-IN" sz="2400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699"/>
            <a:ext cx="12203064" cy="45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18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783674" y="392779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2.  </a:t>
            </a:r>
            <a:r>
              <a:rPr lang="en-IN" sz="2400" dirty="0"/>
              <a:t>Create </a:t>
            </a:r>
            <a:r>
              <a:rPr lang="en-IN" sz="2400" dirty="0" smtClean="0"/>
              <a:t>Repository</a:t>
            </a:r>
            <a:endParaRPr lang="en-IN" sz="24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63"/>
            <a:ext cx="12192000" cy="55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194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783674" y="392779"/>
            <a:ext cx="2963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3</a:t>
            </a:r>
            <a:r>
              <a:rPr lang="en-IN" sz="2400" dirty="0" smtClean="0"/>
              <a:t>.  Code Repository</a:t>
            </a:r>
            <a:endParaRPr lang="en-IN" sz="24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955473"/>
            <a:ext cx="8403757" cy="57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4201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8902" y="888276"/>
            <a:ext cx="2912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Why we need this ?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467497" y="1624093"/>
            <a:ext cx="305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What is the benefit ?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29200" y="3431290"/>
            <a:ext cx="341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What is requirements ?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81955" y="2969625"/>
            <a:ext cx="2681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Why we use this ?</a:t>
            </a:r>
            <a:endParaRPr lang="en-I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940101" y="4820141"/>
            <a:ext cx="5503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Is this for Developer or for Designer ?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54963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783674" y="392779"/>
            <a:ext cx="508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4.  Download Git Software &amp; Install.</a:t>
            </a:r>
            <a:endParaRPr lang="en-IN" sz="24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59" y="1059169"/>
            <a:ext cx="7424876" cy="56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99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What is Git ?</a:t>
            </a:r>
            <a:endParaRPr lang="en-IN" dirty="0"/>
          </a:p>
        </p:txBody>
      </p:sp>
      <p:pic>
        <p:nvPicPr>
          <p:cNvPr id="6" name="2-What is Git (Git-SCM) • Git Basics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</p:spTree>
    <p:extLst>
      <p:ext uri="{BB962C8B-B14F-4D97-AF65-F5344CB8AC3E}">
        <p14:creationId xmlns:p14="http://schemas.microsoft.com/office/powerpoint/2010/main" val="22138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5214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Command for </a:t>
            </a:r>
            <a:r>
              <a:rPr lang="en-IN" sz="3600" dirty="0" smtClean="0"/>
              <a:t>First time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640079" y="1660718"/>
            <a:ext cx="107115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3200" dirty="0" smtClean="0"/>
              <a:t> Open </a:t>
            </a:r>
            <a:r>
              <a:rPr lang="en-IN" sz="3200" dirty="0"/>
              <a:t>Command Prompt --&gt; win + R --&gt; </a:t>
            </a:r>
            <a:r>
              <a:rPr lang="en-IN" sz="3200" dirty="0" err="1" smtClean="0"/>
              <a:t>cmd</a:t>
            </a:r>
            <a:endParaRPr lang="en-IN" sz="3200" dirty="0" smtClean="0"/>
          </a:p>
          <a:p>
            <a:endParaRPr lang="en-IN" sz="3200" dirty="0" smtClean="0"/>
          </a:p>
          <a:p>
            <a:r>
              <a:rPr lang="en-IN" sz="3200" dirty="0" smtClean="0"/>
              <a:t>2. </a:t>
            </a:r>
            <a:r>
              <a:rPr lang="en-IN" sz="3200" dirty="0" err="1" smtClean="0"/>
              <a:t>Goto</a:t>
            </a:r>
            <a:r>
              <a:rPr lang="en-IN" sz="3200" dirty="0" smtClean="0"/>
              <a:t> on working Directory.</a:t>
            </a:r>
          </a:p>
          <a:p>
            <a:endParaRPr lang="en-IN" sz="3200" dirty="0"/>
          </a:p>
          <a:p>
            <a:r>
              <a:rPr lang="en-IN" sz="3200" dirty="0" smtClean="0"/>
              <a:t>3. Git clone &lt;URL&gt;</a:t>
            </a:r>
          </a:p>
          <a:p>
            <a:endParaRPr lang="en-IN" sz="3200" dirty="0"/>
          </a:p>
          <a:p>
            <a:r>
              <a:rPr lang="en-IN" sz="3200" dirty="0"/>
              <a:t>3</a:t>
            </a:r>
            <a:r>
              <a:rPr lang="en-IN" sz="3200" dirty="0" smtClean="0"/>
              <a:t>. </a:t>
            </a:r>
            <a:r>
              <a:rPr lang="en-IN" sz="3200" dirty="0"/>
              <a:t>git </a:t>
            </a:r>
            <a:r>
              <a:rPr lang="en-IN" sz="3200" dirty="0" err="1"/>
              <a:t>config</a:t>
            </a:r>
            <a:r>
              <a:rPr lang="en-IN" sz="3200" dirty="0"/>
              <a:t> --global </a:t>
            </a:r>
            <a:r>
              <a:rPr lang="en-IN" sz="3200" dirty="0" err="1"/>
              <a:t>user.email</a:t>
            </a:r>
            <a:r>
              <a:rPr lang="en-IN" sz="3200" dirty="0"/>
              <a:t> </a:t>
            </a:r>
            <a:r>
              <a:rPr lang="en-IN" sz="3200" dirty="0" smtClean="0"/>
              <a:t>“your GitHub email ID“</a:t>
            </a:r>
          </a:p>
          <a:p>
            <a:endParaRPr lang="en-IN" sz="3200" dirty="0"/>
          </a:p>
          <a:p>
            <a:r>
              <a:rPr lang="en-IN" sz="3200" dirty="0"/>
              <a:t>4</a:t>
            </a:r>
            <a:r>
              <a:rPr lang="en-IN" sz="3200" dirty="0" smtClean="0"/>
              <a:t>. </a:t>
            </a:r>
            <a:r>
              <a:rPr lang="en-IN" sz="3200" dirty="0"/>
              <a:t>git </a:t>
            </a:r>
            <a:r>
              <a:rPr lang="en-IN" sz="3200" dirty="0" err="1"/>
              <a:t>config</a:t>
            </a:r>
            <a:r>
              <a:rPr lang="en-IN" sz="3200" dirty="0"/>
              <a:t> --global user.name </a:t>
            </a:r>
            <a:r>
              <a:rPr lang="en-IN" sz="3200" dirty="0" smtClean="0"/>
              <a:t>“your GitHub </a:t>
            </a:r>
            <a:r>
              <a:rPr lang="en-IN" sz="3200" dirty="0" err="1" smtClean="0"/>
              <a:t>UserID</a:t>
            </a:r>
            <a:r>
              <a:rPr lang="en-IN" sz="3200" dirty="0" smtClean="0"/>
              <a:t>"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0918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946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Basic </a:t>
            </a:r>
            <a:r>
              <a:rPr lang="en-IN" sz="3600" dirty="0" smtClean="0"/>
              <a:t>Command – Push Data </a:t>
            </a:r>
            <a:r>
              <a:rPr lang="en-IN" sz="3600" smtClean="0"/>
              <a:t>or Upload Data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1049655" y="1420885"/>
            <a:ext cx="107115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3200" dirty="0" smtClean="0"/>
              <a:t> git  status</a:t>
            </a:r>
          </a:p>
          <a:p>
            <a:endParaRPr lang="en-IN" sz="3200" dirty="0" smtClean="0"/>
          </a:p>
          <a:p>
            <a:r>
              <a:rPr lang="en-IN" sz="3200" dirty="0" smtClean="0"/>
              <a:t>2. Git  add  .</a:t>
            </a:r>
          </a:p>
          <a:p>
            <a:endParaRPr lang="en-IN" sz="3200" dirty="0"/>
          </a:p>
          <a:p>
            <a:r>
              <a:rPr lang="en-IN" sz="3200" dirty="0"/>
              <a:t>3</a:t>
            </a:r>
            <a:r>
              <a:rPr lang="en-IN" sz="3200" dirty="0" smtClean="0"/>
              <a:t>. Git commit  –m  “Your message”</a:t>
            </a:r>
          </a:p>
          <a:p>
            <a:endParaRPr lang="en-IN" sz="3200" dirty="0"/>
          </a:p>
          <a:p>
            <a:r>
              <a:rPr lang="en-IN" sz="3200" dirty="0"/>
              <a:t>4</a:t>
            </a:r>
            <a:r>
              <a:rPr lang="en-IN" sz="3200" dirty="0" smtClean="0"/>
              <a:t>. </a:t>
            </a:r>
            <a:r>
              <a:rPr lang="en-IN" sz="3200" dirty="0"/>
              <a:t>git </a:t>
            </a:r>
            <a:r>
              <a:rPr lang="en-IN" sz="3200" dirty="0" smtClean="0"/>
              <a:t> push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1049654" y="5970085"/>
            <a:ext cx="10711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3200" dirty="0" smtClean="0"/>
              <a:t> git  </a:t>
            </a:r>
            <a:r>
              <a:rPr lang="en-IN" sz="3200" dirty="0" smtClean="0"/>
              <a:t>pull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78154" y="5434422"/>
            <a:ext cx="9344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Basic </a:t>
            </a:r>
            <a:r>
              <a:rPr lang="en-IN" sz="3600" dirty="0" smtClean="0"/>
              <a:t>Command – Pull or Download Update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50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Get Going !</a:t>
            </a:r>
            <a:endParaRPr lang="en-IN" dirty="0"/>
          </a:p>
        </p:txBody>
      </p:sp>
      <p:pic>
        <p:nvPicPr>
          <p:cNvPr id="5" name="3-Get Going (Git-SCM) • Git Basics 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</p:spTree>
    <p:extLst>
      <p:ext uri="{BB962C8B-B14F-4D97-AF65-F5344CB8AC3E}">
        <p14:creationId xmlns:p14="http://schemas.microsoft.com/office/powerpoint/2010/main" val="243185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4616" y="310052"/>
            <a:ext cx="112035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Git</a:t>
            </a:r>
          </a:p>
          <a:p>
            <a:r>
              <a:rPr lang="en-IN" dirty="0"/>
              <a:t>You can use Git repositories to host and collaborate on your source code. For an overview of code features and functions, see </a:t>
            </a:r>
            <a:r>
              <a:rPr lang="en-IN" dirty="0">
                <a:hlinkClick r:id="rId2"/>
              </a:rPr>
              <a:t>Git</a:t>
            </a:r>
            <a:r>
              <a:rPr lang="en-IN" dirty="0"/>
              <a:t>.</a:t>
            </a:r>
          </a:p>
          <a:p>
            <a:r>
              <a:rPr lang="en-IN" dirty="0"/>
              <a:t>Set permissions across all Git repositories by making changes to the top-level </a:t>
            </a:r>
            <a:r>
              <a:rPr lang="en-IN" b="1" dirty="0"/>
              <a:t>Git repositories</a:t>
            </a:r>
            <a:r>
              <a:rPr lang="en-IN" dirty="0"/>
              <a:t> entry. Individual repositories inherit permissions from the top-level </a:t>
            </a:r>
            <a:r>
              <a:rPr lang="en-IN" b="1" dirty="0"/>
              <a:t>Git Repositories</a:t>
            </a:r>
            <a:r>
              <a:rPr lang="en-IN" dirty="0"/>
              <a:t> entry. Branches inherit a subset of permissions from assignments made at the repository level. For branch permissions and policies, see </a:t>
            </a:r>
            <a:r>
              <a:rPr lang="en-IN" dirty="0">
                <a:hlinkClick r:id="rId3"/>
              </a:rPr>
              <a:t>Set branch permissions</a:t>
            </a:r>
            <a:r>
              <a:rPr lang="en-IN" dirty="0"/>
              <a:t> and </a:t>
            </a:r>
            <a:r>
              <a:rPr lang="en-IN" dirty="0">
                <a:hlinkClick r:id="rId4"/>
              </a:rPr>
              <a:t>Improve code quality with branch policies</a:t>
            </a:r>
            <a:r>
              <a:rPr lang="en-IN" dirty="0"/>
              <a:t>.</a:t>
            </a:r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15" y="2341377"/>
            <a:ext cx="6830378" cy="403916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4616" y="2682465"/>
            <a:ext cx="41496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Project Collection Build Service can read from all repositories by default. Any pipeline which runs with project collection scope can potentially read any repository in the organization/collection. You can remove this permission for a repository: set "Read" to "Deny" for the Project Collection Build Service.</a:t>
            </a:r>
          </a:p>
        </p:txBody>
      </p:sp>
    </p:spTree>
    <p:extLst>
      <p:ext uri="{BB962C8B-B14F-4D97-AF65-F5344CB8AC3E}">
        <p14:creationId xmlns:p14="http://schemas.microsoft.com/office/powerpoint/2010/main" val="279896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508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More Features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07" y="794079"/>
            <a:ext cx="4858022" cy="58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187684"/>
            <a:ext cx="8078327" cy="1190791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630095"/>
            <a:ext cx="814501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3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413528"/>
            <a:ext cx="8211696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390285"/>
            <a:ext cx="8030696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2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" y="103257"/>
            <a:ext cx="11954935" cy="6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17" y="562057"/>
            <a:ext cx="7259772" cy="6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5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130988"/>
            <a:ext cx="7964011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655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14" y="1233181"/>
            <a:ext cx="9107171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826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88" y="1209365"/>
            <a:ext cx="912622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8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93" y="1433234"/>
            <a:ext cx="9231013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42703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30" y="1050093"/>
            <a:ext cx="9774014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92257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967431"/>
            <a:ext cx="9135750" cy="246731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3735388"/>
            <a:ext cx="9021434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48590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236622"/>
            <a:ext cx="8259328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25498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40080" y="1045029"/>
            <a:ext cx="16142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Git add</a:t>
            </a:r>
          </a:p>
          <a:p>
            <a:r>
              <a:rPr lang="en-IN" dirty="0" smtClean="0"/>
              <a:t>Git </a:t>
            </a:r>
            <a:r>
              <a:rPr lang="en-IN" dirty="0" err="1" smtClean="0"/>
              <a:t>rm</a:t>
            </a:r>
            <a:endParaRPr lang="en-IN" dirty="0" smtClean="0"/>
          </a:p>
          <a:p>
            <a:r>
              <a:rPr lang="en-IN" dirty="0" smtClean="0"/>
              <a:t>Git mv</a:t>
            </a:r>
          </a:p>
          <a:p>
            <a:r>
              <a:rPr lang="en-IN" dirty="0" smtClean="0"/>
              <a:t>Git log</a:t>
            </a:r>
          </a:p>
          <a:p>
            <a:r>
              <a:rPr lang="en-IN" dirty="0" smtClean="0"/>
              <a:t>Git remote</a:t>
            </a:r>
          </a:p>
          <a:p>
            <a:r>
              <a:rPr lang="en-IN" dirty="0" smtClean="0"/>
              <a:t>Git remote –v</a:t>
            </a:r>
          </a:p>
          <a:p>
            <a:r>
              <a:rPr lang="en-IN" dirty="0" smtClean="0"/>
              <a:t>Git branch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1270740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41485" y="2519209"/>
            <a:ext cx="45577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dirty="0" smtClean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164671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05"/>
            <a:ext cx="12192000" cy="64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0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655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We need Version Control System !</a:t>
            </a:r>
            <a:endParaRPr lang="en-IN" sz="3200" dirty="0"/>
          </a:p>
        </p:txBody>
      </p:sp>
      <p:sp>
        <p:nvSpPr>
          <p:cNvPr id="3" name="Rectangle 2"/>
          <p:cNvSpPr/>
          <p:nvPr/>
        </p:nvSpPr>
        <p:spPr>
          <a:xfrm>
            <a:off x="2594043" y="2277682"/>
            <a:ext cx="7248651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/>
              <a:t>C</a:t>
            </a:r>
            <a:r>
              <a:rPr lang="en-IN" sz="2800" dirty="0" smtClean="0"/>
              <a:t>entralized </a:t>
            </a:r>
            <a:r>
              <a:rPr lang="en-IN" sz="2800" dirty="0"/>
              <a:t>version control system </a:t>
            </a:r>
            <a:r>
              <a:rPr lang="en-IN" sz="2800" dirty="0" smtClean="0"/>
              <a:t>(CVCS)</a:t>
            </a:r>
            <a:endParaRPr lang="en-IN" sz="2800" dirty="0"/>
          </a:p>
        </p:txBody>
      </p:sp>
      <p:sp>
        <p:nvSpPr>
          <p:cNvPr id="4" name="Rectangle 3"/>
          <p:cNvSpPr/>
          <p:nvPr/>
        </p:nvSpPr>
        <p:spPr>
          <a:xfrm>
            <a:off x="3164679" y="3670142"/>
            <a:ext cx="5850897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 smtClean="0"/>
              <a:t>Distributed </a:t>
            </a:r>
            <a:r>
              <a:rPr lang="en-IN" sz="2800" dirty="0"/>
              <a:t>version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2173922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42666" y="239874"/>
            <a:ext cx="7248652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IN" sz="2800" dirty="0"/>
              <a:t>C</a:t>
            </a:r>
            <a:r>
              <a:rPr lang="en-IN" sz="2800" dirty="0" smtClean="0"/>
              <a:t>entralized </a:t>
            </a:r>
            <a:r>
              <a:rPr lang="en-IN" sz="2800" dirty="0"/>
              <a:t>version control system </a:t>
            </a:r>
            <a:r>
              <a:rPr lang="en-IN" sz="2800" dirty="0" smtClean="0"/>
              <a:t>(CVCS)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43" y="973443"/>
            <a:ext cx="7660300" cy="57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01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1544" y="221547"/>
            <a:ext cx="5850897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 smtClean="0"/>
              <a:t>Distributed </a:t>
            </a:r>
            <a:r>
              <a:rPr lang="en-IN" sz="2800" dirty="0"/>
              <a:t>version control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8" y="1171710"/>
            <a:ext cx="6820444" cy="54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81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4351" y="226814"/>
            <a:ext cx="7248651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/>
              <a:t>C</a:t>
            </a:r>
            <a:r>
              <a:rPr lang="en-IN" sz="2800" dirty="0" smtClean="0"/>
              <a:t>entralized </a:t>
            </a:r>
            <a:r>
              <a:rPr lang="en-IN" sz="2800" dirty="0"/>
              <a:t>version control system </a:t>
            </a:r>
            <a:r>
              <a:rPr lang="en-IN" sz="2800" dirty="0" smtClean="0"/>
              <a:t>(CVCS)</a:t>
            </a:r>
            <a:endParaRPr lang="en-IN" sz="2800" dirty="0"/>
          </a:p>
        </p:txBody>
      </p:sp>
      <p:sp>
        <p:nvSpPr>
          <p:cNvPr id="4" name="Rectangle 3"/>
          <p:cNvSpPr/>
          <p:nvPr/>
        </p:nvSpPr>
        <p:spPr>
          <a:xfrm>
            <a:off x="164351" y="750034"/>
            <a:ext cx="5850897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 smtClean="0"/>
              <a:t>Distributed </a:t>
            </a:r>
            <a:r>
              <a:rPr lang="en-IN" sz="2800" dirty="0"/>
              <a:t>version control system</a:t>
            </a:r>
          </a:p>
        </p:txBody>
      </p:sp>
      <p:pic>
        <p:nvPicPr>
          <p:cNvPr id="5" name="Centralized vs Distributed Version Control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2240280"/>
            <a:ext cx="5817326" cy="32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68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348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Version Control System</a:t>
            </a: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608119"/>
            <a:ext cx="8001000" cy="4219575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788"/>
            <a:ext cx="12192000" cy="17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88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1864</TotalTime>
  <Words>469</Words>
  <Application>Microsoft Office PowerPoint</Application>
  <PresentationFormat>Widescreen</PresentationFormat>
  <Paragraphs>87</Paragraphs>
  <Slides>39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</vt:lpstr>
      <vt:lpstr>PowerPoint Presentation</vt:lpstr>
      <vt:lpstr>PowerPoint Presentation</vt:lpstr>
      <vt:lpstr>Git</vt:lpstr>
      <vt:lpstr>Git Hub</vt:lpstr>
      <vt:lpstr>PowerPoint Presentation</vt:lpstr>
      <vt:lpstr>GitHub</vt:lpstr>
      <vt:lpstr>PowerPoint Presentation</vt:lpstr>
      <vt:lpstr>PowerPoint Presentation</vt:lpstr>
      <vt:lpstr>PowerPoint Presentation</vt:lpstr>
      <vt:lpstr>PowerPoint Presentation</vt:lpstr>
      <vt:lpstr>Git</vt:lpstr>
      <vt:lpstr>PowerPoint Presentation</vt:lpstr>
      <vt:lpstr>PowerPoint Presentation</vt:lpstr>
      <vt:lpstr>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</dc:creator>
  <cp:lastModifiedBy>AJ</cp:lastModifiedBy>
  <cp:revision>58</cp:revision>
  <dcterms:created xsi:type="dcterms:W3CDTF">2019-06-06T11:13:37Z</dcterms:created>
  <dcterms:modified xsi:type="dcterms:W3CDTF">2019-07-16T03:02:08Z</dcterms:modified>
</cp:coreProperties>
</file>